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0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C2B4895-837F-4DEA-B059-089C8F024E2D}" v="15" dt="2023-03-24T12:11:46.21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420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ete Wright (Staff)" userId="b7ce7c8a-bb04-43ee-a74c-0b3ee141521b" providerId="ADAL" clId="{4C2B4895-837F-4DEA-B059-089C8F024E2D}"/>
    <pc:docChg chg="undo custSel addSld delSld modSld">
      <pc:chgData name="Pete Wright (Staff)" userId="b7ce7c8a-bb04-43ee-a74c-0b3ee141521b" providerId="ADAL" clId="{4C2B4895-837F-4DEA-B059-089C8F024E2D}" dt="2023-03-24T12:14:53.332" v="250" actId="12788"/>
      <pc:docMkLst>
        <pc:docMk/>
      </pc:docMkLst>
      <pc:sldChg chg="del">
        <pc:chgData name="Pete Wright (Staff)" userId="b7ce7c8a-bb04-43ee-a74c-0b3ee141521b" providerId="ADAL" clId="{4C2B4895-837F-4DEA-B059-089C8F024E2D}" dt="2023-03-24T12:05:10.299" v="28" actId="47"/>
        <pc:sldMkLst>
          <pc:docMk/>
          <pc:sldMk cId="1841448608" sldId="256"/>
        </pc:sldMkLst>
      </pc:sldChg>
      <pc:sldChg chg="del">
        <pc:chgData name="Pete Wright (Staff)" userId="b7ce7c8a-bb04-43ee-a74c-0b3ee141521b" providerId="ADAL" clId="{4C2B4895-837F-4DEA-B059-089C8F024E2D}" dt="2023-03-24T12:05:10.680" v="29" actId="47"/>
        <pc:sldMkLst>
          <pc:docMk/>
          <pc:sldMk cId="1821167071" sldId="257"/>
        </pc:sldMkLst>
      </pc:sldChg>
      <pc:sldChg chg="addSp delSp modSp mod">
        <pc:chgData name="Pete Wright (Staff)" userId="b7ce7c8a-bb04-43ee-a74c-0b3ee141521b" providerId="ADAL" clId="{4C2B4895-837F-4DEA-B059-089C8F024E2D}" dt="2023-03-24T12:07:57.345" v="67" actId="1076"/>
        <pc:sldMkLst>
          <pc:docMk/>
          <pc:sldMk cId="2694135571" sldId="258"/>
        </pc:sldMkLst>
        <pc:spChg chg="del">
          <ac:chgData name="Pete Wright (Staff)" userId="b7ce7c8a-bb04-43ee-a74c-0b3ee141521b" providerId="ADAL" clId="{4C2B4895-837F-4DEA-B059-089C8F024E2D}" dt="2023-03-24T12:04:54.420" v="20" actId="478"/>
          <ac:spMkLst>
            <pc:docMk/>
            <pc:sldMk cId="2694135571" sldId="258"/>
            <ac:spMk id="2" creationId="{E2D45D19-90F7-CFA3-796C-0CC0D618F6D6}"/>
          </ac:spMkLst>
        </pc:spChg>
        <pc:spChg chg="mod">
          <ac:chgData name="Pete Wright (Staff)" userId="b7ce7c8a-bb04-43ee-a74c-0b3ee141521b" providerId="ADAL" clId="{4C2B4895-837F-4DEA-B059-089C8F024E2D}" dt="2023-03-24T12:07:57.345" v="67" actId="1076"/>
          <ac:spMkLst>
            <pc:docMk/>
            <pc:sldMk cId="2694135571" sldId="258"/>
            <ac:spMk id="3" creationId="{7E036CDC-CB48-F14A-1F44-3A8F404011F8}"/>
          </ac:spMkLst>
        </pc:spChg>
        <pc:spChg chg="del">
          <ac:chgData name="Pete Wright (Staff)" userId="b7ce7c8a-bb04-43ee-a74c-0b3ee141521b" providerId="ADAL" clId="{4C2B4895-837F-4DEA-B059-089C8F024E2D}" dt="2023-03-24T12:04:55.908" v="21" actId="478"/>
          <ac:spMkLst>
            <pc:docMk/>
            <pc:sldMk cId="2694135571" sldId="258"/>
            <ac:spMk id="4" creationId="{5734E280-2C10-1525-8DA8-AC7EA77EA32F}"/>
          </ac:spMkLst>
        </pc:spChg>
        <pc:spChg chg="add mod">
          <ac:chgData name="Pete Wright (Staff)" userId="b7ce7c8a-bb04-43ee-a74c-0b3ee141521b" providerId="ADAL" clId="{4C2B4895-837F-4DEA-B059-089C8F024E2D}" dt="2023-03-24T12:06:38.426" v="46" actId="1076"/>
          <ac:spMkLst>
            <pc:docMk/>
            <pc:sldMk cId="2694135571" sldId="258"/>
            <ac:spMk id="11" creationId="{469A0FE8-E943-DEE9-4B7E-6C1D57012693}"/>
          </ac:spMkLst>
        </pc:spChg>
        <pc:spChg chg="add mod">
          <ac:chgData name="Pete Wright (Staff)" userId="b7ce7c8a-bb04-43ee-a74c-0b3ee141521b" providerId="ADAL" clId="{4C2B4895-837F-4DEA-B059-089C8F024E2D}" dt="2023-03-24T12:07:13.300" v="62" actId="14100"/>
          <ac:spMkLst>
            <pc:docMk/>
            <pc:sldMk cId="2694135571" sldId="258"/>
            <ac:spMk id="13" creationId="{1242B40C-2D4A-BF1E-8B59-4E68E83719C4}"/>
          </ac:spMkLst>
        </pc:spChg>
        <pc:picChg chg="del">
          <ac:chgData name="Pete Wright (Staff)" userId="b7ce7c8a-bb04-43ee-a74c-0b3ee141521b" providerId="ADAL" clId="{4C2B4895-837F-4DEA-B059-089C8F024E2D}" dt="2023-03-24T12:04:56.636" v="22" actId="478"/>
          <ac:picMkLst>
            <pc:docMk/>
            <pc:sldMk cId="2694135571" sldId="258"/>
            <ac:picMk id="5" creationId="{72182EB4-7291-2DBB-1353-09B3C2807B56}"/>
          </ac:picMkLst>
        </pc:picChg>
        <pc:picChg chg="del">
          <ac:chgData name="Pete Wright (Staff)" userId="b7ce7c8a-bb04-43ee-a74c-0b3ee141521b" providerId="ADAL" clId="{4C2B4895-837F-4DEA-B059-089C8F024E2D}" dt="2023-03-24T12:04:57.204" v="23" actId="478"/>
          <ac:picMkLst>
            <pc:docMk/>
            <pc:sldMk cId="2694135571" sldId="258"/>
            <ac:picMk id="6" creationId="{87752BB5-25D1-3983-707E-578644AB2219}"/>
          </ac:picMkLst>
        </pc:picChg>
        <pc:picChg chg="add del">
          <ac:chgData name="Pete Wright (Staff)" userId="b7ce7c8a-bb04-43ee-a74c-0b3ee141521b" providerId="ADAL" clId="{4C2B4895-837F-4DEA-B059-089C8F024E2D}" dt="2023-03-24T12:05:54.806" v="34" actId="22"/>
          <ac:picMkLst>
            <pc:docMk/>
            <pc:sldMk cId="2694135571" sldId="258"/>
            <ac:picMk id="8" creationId="{C6BC0805-781F-52B8-6056-D95D17973B75}"/>
          </ac:picMkLst>
        </pc:picChg>
        <pc:picChg chg="add mod">
          <ac:chgData name="Pete Wright (Staff)" userId="b7ce7c8a-bb04-43ee-a74c-0b3ee141521b" providerId="ADAL" clId="{4C2B4895-837F-4DEA-B059-089C8F024E2D}" dt="2023-03-24T12:06:35.287" v="45" actId="1076"/>
          <ac:picMkLst>
            <pc:docMk/>
            <pc:sldMk cId="2694135571" sldId="258"/>
            <ac:picMk id="9" creationId="{63F59B93-C6C2-4642-25F9-E95F45C8568D}"/>
          </ac:picMkLst>
        </pc:picChg>
        <pc:picChg chg="add mod">
          <ac:chgData name="Pete Wright (Staff)" userId="b7ce7c8a-bb04-43ee-a74c-0b3ee141521b" providerId="ADAL" clId="{4C2B4895-837F-4DEA-B059-089C8F024E2D}" dt="2023-03-24T12:07:37.055" v="65" actId="1582"/>
          <ac:picMkLst>
            <pc:docMk/>
            <pc:sldMk cId="2694135571" sldId="258"/>
            <ac:picMk id="12" creationId="{9961F42A-19AA-BC62-785C-FA3ED28CE674}"/>
          </ac:picMkLst>
        </pc:picChg>
      </pc:sldChg>
      <pc:sldChg chg="del">
        <pc:chgData name="Pete Wright (Staff)" userId="b7ce7c8a-bb04-43ee-a74c-0b3ee141521b" providerId="ADAL" clId="{4C2B4895-837F-4DEA-B059-089C8F024E2D}" dt="2023-03-24T12:05:09.904" v="27" actId="47"/>
        <pc:sldMkLst>
          <pc:docMk/>
          <pc:sldMk cId="3685129210" sldId="259"/>
        </pc:sldMkLst>
      </pc:sldChg>
      <pc:sldChg chg="modSp add del mod">
        <pc:chgData name="Pete Wright (Staff)" userId="b7ce7c8a-bb04-43ee-a74c-0b3ee141521b" providerId="ADAL" clId="{4C2B4895-837F-4DEA-B059-089C8F024E2D}" dt="2023-03-24T12:08:08.922" v="71" actId="47"/>
        <pc:sldMkLst>
          <pc:docMk/>
          <pc:sldMk cId="4066349524" sldId="259"/>
        </pc:sldMkLst>
        <pc:spChg chg="mod">
          <ac:chgData name="Pete Wright (Staff)" userId="b7ce7c8a-bb04-43ee-a74c-0b3ee141521b" providerId="ADAL" clId="{4C2B4895-837F-4DEA-B059-089C8F024E2D}" dt="2023-03-24T12:05:20.611" v="32" actId="20577"/>
          <ac:spMkLst>
            <pc:docMk/>
            <pc:sldMk cId="4066349524" sldId="259"/>
            <ac:spMk id="3" creationId="{7E036CDC-CB48-F14A-1F44-3A8F404011F8}"/>
          </ac:spMkLst>
        </pc:spChg>
      </pc:sldChg>
      <pc:sldChg chg="del">
        <pc:chgData name="Pete Wright (Staff)" userId="b7ce7c8a-bb04-43ee-a74c-0b3ee141521b" providerId="ADAL" clId="{4C2B4895-837F-4DEA-B059-089C8F024E2D}" dt="2023-03-24T12:05:09.070" v="26" actId="47"/>
        <pc:sldMkLst>
          <pc:docMk/>
          <pc:sldMk cId="1308944378" sldId="260"/>
        </pc:sldMkLst>
      </pc:sldChg>
      <pc:sldChg chg="addSp delSp modSp add mod">
        <pc:chgData name="Pete Wright (Staff)" userId="b7ce7c8a-bb04-43ee-a74c-0b3ee141521b" providerId="ADAL" clId="{4C2B4895-837F-4DEA-B059-089C8F024E2D}" dt="2023-03-24T12:14:53.332" v="250" actId="12788"/>
        <pc:sldMkLst>
          <pc:docMk/>
          <pc:sldMk cId="2657120718" sldId="260"/>
        </pc:sldMkLst>
        <pc:spChg chg="mod">
          <ac:chgData name="Pete Wright (Staff)" userId="b7ce7c8a-bb04-43ee-a74c-0b3ee141521b" providerId="ADAL" clId="{4C2B4895-837F-4DEA-B059-089C8F024E2D}" dt="2023-03-24T12:08:04.288" v="70" actId="20577"/>
          <ac:spMkLst>
            <pc:docMk/>
            <pc:sldMk cId="2657120718" sldId="260"/>
            <ac:spMk id="3" creationId="{7E036CDC-CB48-F14A-1F44-3A8F404011F8}"/>
          </ac:spMkLst>
        </pc:spChg>
        <pc:spChg chg="mod">
          <ac:chgData name="Pete Wright (Staff)" userId="b7ce7c8a-bb04-43ee-a74c-0b3ee141521b" providerId="ADAL" clId="{4C2B4895-837F-4DEA-B059-089C8F024E2D}" dt="2023-03-24T12:14:01.796" v="216" actId="1076"/>
          <ac:spMkLst>
            <pc:docMk/>
            <pc:sldMk cId="2657120718" sldId="260"/>
            <ac:spMk id="11" creationId="{469A0FE8-E943-DEE9-4B7E-6C1D57012693}"/>
          </ac:spMkLst>
        </pc:spChg>
        <pc:spChg chg="mod">
          <ac:chgData name="Pete Wright (Staff)" userId="b7ce7c8a-bb04-43ee-a74c-0b3ee141521b" providerId="ADAL" clId="{4C2B4895-837F-4DEA-B059-089C8F024E2D}" dt="2023-03-24T12:14:53.332" v="250" actId="12788"/>
          <ac:spMkLst>
            <pc:docMk/>
            <pc:sldMk cId="2657120718" sldId="260"/>
            <ac:spMk id="13" creationId="{1242B40C-2D4A-BF1E-8B59-4E68E83719C4}"/>
          </ac:spMkLst>
        </pc:spChg>
        <pc:spChg chg="add mod">
          <ac:chgData name="Pete Wright (Staff)" userId="b7ce7c8a-bb04-43ee-a74c-0b3ee141521b" providerId="ADAL" clId="{4C2B4895-837F-4DEA-B059-089C8F024E2D}" dt="2023-03-24T12:14:27.321" v="247" actId="20577"/>
          <ac:spMkLst>
            <pc:docMk/>
            <pc:sldMk cId="2657120718" sldId="260"/>
            <ac:spMk id="14" creationId="{1EB765A4-ACB0-E743-453B-32FDCC23BDAA}"/>
          </ac:spMkLst>
        </pc:spChg>
        <pc:spChg chg="add mod">
          <ac:chgData name="Pete Wright (Staff)" userId="b7ce7c8a-bb04-43ee-a74c-0b3ee141521b" providerId="ADAL" clId="{4C2B4895-837F-4DEA-B059-089C8F024E2D}" dt="2023-03-24T12:13:44.116" v="206" actId="1076"/>
          <ac:spMkLst>
            <pc:docMk/>
            <pc:sldMk cId="2657120718" sldId="260"/>
            <ac:spMk id="15" creationId="{4681361C-6E93-4079-7989-2AEC97A60364}"/>
          </ac:spMkLst>
        </pc:spChg>
        <pc:spChg chg="add mod">
          <ac:chgData name="Pete Wright (Staff)" userId="b7ce7c8a-bb04-43ee-a74c-0b3ee141521b" providerId="ADAL" clId="{4C2B4895-837F-4DEA-B059-089C8F024E2D}" dt="2023-03-24T12:13:39.560" v="205" actId="1076"/>
          <ac:spMkLst>
            <pc:docMk/>
            <pc:sldMk cId="2657120718" sldId="260"/>
            <ac:spMk id="16" creationId="{F4EB7488-E013-72C9-C610-6374C8B95D2C}"/>
          </ac:spMkLst>
        </pc:spChg>
        <pc:spChg chg="add mod">
          <ac:chgData name="Pete Wright (Staff)" userId="b7ce7c8a-bb04-43ee-a74c-0b3ee141521b" providerId="ADAL" clId="{4C2B4895-837F-4DEA-B059-089C8F024E2D}" dt="2023-03-24T12:13:22.906" v="189" actId="122"/>
          <ac:spMkLst>
            <pc:docMk/>
            <pc:sldMk cId="2657120718" sldId="260"/>
            <ac:spMk id="17" creationId="{5A39CC5E-BCCE-F4CA-5C7D-C50CE6537D47}"/>
          </ac:spMkLst>
        </pc:spChg>
        <pc:grpChg chg="add del mod">
          <ac:chgData name="Pete Wright (Staff)" userId="b7ce7c8a-bb04-43ee-a74c-0b3ee141521b" providerId="ADAL" clId="{4C2B4895-837F-4DEA-B059-089C8F024E2D}" dt="2023-03-24T12:10:32.889" v="99" actId="165"/>
          <ac:grpSpMkLst>
            <pc:docMk/>
            <pc:sldMk cId="2657120718" sldId="260"/>
            <ac:grpSpMk id="10" creationId="{9B473226-DD9F-7F15-4A9A-5ACB5FBFCC86}"/>
          </ac:grpSpMkLst>
        </pc:grpChg>
        <pc:picChg chg="add mod topLvl">
          <ac:chgData name="Pete Wright (Staff)" userId="b7ce7c8a-bb04-43ee-a74c-0b3ee141521b" providerId="ADAL" clId="{4C2B4895-837F-4DEA-B059-089C8F024E2D}" dt="2023-03-24T12:11:05.805" v="141" actId="1582"/>
          <ac:picMkLst>
            <pc:docMk/>
            <pc:sldMk cId="2657120718" sldId="260"/>
            <ac:picMk id="2" creationId="{670FB064-1897-F289-32B2-EBABC6A54A2E}"/>
          </ac:picMkLst>
        </pc:picChg>
        <pc:picChg chg="add mod topLvl">
          <ac:chgData name="Pete Wright (Staff)" userId="b7ce7c8a-bb04-43ee-a74c-0b3ee141521b" providerId="ADAL" clId="{4C2B4895-837F-4DEA-B059-089C8F024E2D}" dt="2023-03-24T12:11:27.467" v="146" actId="1582"/>
          <ac:picMkLst>
            <pc:docMk/>
            <pc:sldMk cId="2657120718" sldId="260"/>
            <ac:picMk id="4" creationId="{AA9F2BF1-01B3-6CDE-C421-A2ED1B99A3DC}"/>
          </ac:picMkLst>
        </pc:picChg>
        <pc:picChg chg="add mod topLvl">
          <ac:chgData name="Pete Wright (Staff)" userId="b7ce7c8a-bb04-43ee-a74c-0b3ee141521b" providerId="ADAL" clId="{4C2B4895-837F-4DEA-B059-089C8F024E2D}" dt="2023-03-24T12:11:23.261" v="145" actId="1582"/>
          <ac:picMkLst>
            <pc:docMk/>
            <pc:sldMk cId="2657120718" sldId="260"/>
            <ac:picMk id="5" creationId="{65A28534-64F0-449E-B2C0-048B25F4D590}"/>
          </ac:picMkLst>
        </pc:picChg>
        <pc:picChg chg="add mod topLvl">
          <ac:chgData name="Pete Wright (Staff)" userId="b7ce7c8a-bb04-43ee-a74c-0b3ee141521b" providerId="ADAL" clId="{4C2B4895-837F-4DEA-B059-089C8F024E2D}" dt="2023-03-24T12:11:10.710" v="142" actId="1582"/>
          <ac:picMkLst>
            <pc:docMk/>
            <pc:sldMk cId="2657120718" sldId="260"/>
            <ac:picMk id="6" creationId="{66EE0465-EA98-EAF3-DC86-CFA387AB3C44}"/>
          </ac:picMkLst>
        </pc:picChg>
        <pc:picChg chg="add mod topLvl">
          <ac:chgData name="Pete Wright (Staff)" userId="b7ce7c8a-bb04-43ee-a74c-0b3ee141521b" providerId="ADAL" clId="{4C2B4895-837F-4DEA-B059-089C8F024E2D}" dt="2023-03-24T12:11:14.730" v="143" actId="1582"/>
          <ac:picMkLst>
            <pc:docMk/>
            <pc:sldMk cId="2657120718" sldId="260"/>
            <ac:picMk id="7" creationId="{421EAF73-19BA-8CAB-9F8D-4F5EE3A2E024}"/>
          </ac:picMkLst>
        </pc:picChg>
        <pc:picChg chg="add mod topLvl">
          <ac:chgData name="Pete Wright (Staff)" userId="b7ce7c8a-bb04-43ee-a74c-0b3ee141521b" providerId="ADAL" clId="{4C2B4895-837F-4DEA-B059-089C8F024E2D}" dt="2023-03-24T12:14:53.332" v="250" actId="12788"/>
          <ac:picMkLst>
            <pc:docMk/>
            <pc:sldMk cId="2657120718" sldId="260"/>
            <ac:picMk id="8" creationId="{445082F0-42EC-A52D-F95F-4843B7A7DD46}"/>
          </ac:picMkLst>
        </pc:picChg>
        <pc:picChg chg="del">
          <ac:chgData name="Pete Wright (Staff)" userId="b7ce7c8a-bb04-43ee-a74c-0b3ee141521b" providerId="ADAL" clId="{4C2B4895-837F-4DEA-B059-089C8F024E2D}" dt="2023-03-24T12:08:27.490" v="72" actId="478"/>
          <ac:picMkLst>
            <pc:docMk/>
            <pc:sldMk cId="2657120718" sldId="260"/>
            <ac:picMk id="9" creationId="{63F59B93-C6C2-4642-25F9-E95F45C8568D}"/>
          </ac:picMkLst>
        </pc:picChg>
        <pc:picChg chg="del">
          <ac:chgData name="Pete Wright (Staff)" userId="b7ce7c8a-bb04-43ee-a74c-0b3ee141521b" providerId="ADAL" clId="{4C2B4895-837F-4DEA-B059-089C8F024E2D}" dt="2023-03-24T12:08:35.010" v="75" actId="478"/>
          <ac:picMkLst>
            <pc:docMk/>
            <pc:sldMk cId="2657120718" sldId="260"/>
            <ac:picMk id="12" creationId="{9961F42A-19AA-BC62-785C-FA3ED28CE674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AD5C5A-9BD2-5A18-B383-5FD9DD0462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508D2DD-8E71-BA26-4A61-AC48902460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7F4CE4-F41A-90B3-9FA7-30F07EAE5D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AA39D-A98B-4D9C-B3F0-1D005206397F}" type="datetimeFigureOut">
              <a:rPr lang="en-GB" smtClean="0"/>
              <a:t>24/03/2023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97B2D0-36B4-A8BE-568B-02EDB024B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16DFEA-920A-04B2-C5D2-1E8855FF9C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7B7DD-620E-4E71-B23F-6C968F743B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19394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7755B7-AEB8-32AD-DC02-7494130E68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2F561B-FAD1-1BCF-C2BA-B0B0155528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491E78-C81A-2CC3-8497-D7AFC27C60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AA39D-A98B-4D9C-B3F0-1D005206397F}" type="datetimeFigureOut">
              <a:rPr lang="en-GB" smtClean="0"/>
              <a:t>24/03/2023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651A50-976E-F0B6-835B-DD1310E2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B42479-4065-9819-0147-137B2ED0AF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7B7DD-620E-4E71-B23F-6C968F743B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5863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F39DAFA-5867-710E-8053-4C97A58C16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B4220F9-0D2E-C026-1C75-02C9F3C661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EEC61F-64E7-4DD8-1E0E-5149E46F97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AA39D-A98B-4D9C-B3F0-1D005206397F}" type="datetimeFigureOut">
              <a:rPr lang="en-GB" smtClean="0"/>
              <a:t>24/03/2023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5E3B21-45A3-9FA8-A4FE-8BAD946248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7725C4-9FD7-3427-08A4-330F4CF894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7B7DD-620E-4E71-B23F-6C968F743B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5815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E2EB78-8CE2-B52A-5FF3-5C765D09BD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8501A7-D5EC-4FC3-FBA0-8FC965D8AB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D0C994-9E9F-3BB5-7231-849A93D232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AA39D-A98B-4D9C-B3F0-1D005206397F}" type="datetimeFigureOut">
              <a:rPr lang="en-GB" smtClean="0"/>
              <a:t>24/03/2023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182290-E88D-4469-2CFA-85248E24C8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F42875-37E7-77AD-9FEA-2900264FC9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7B7DD-620E-4E71-B23F-6C968F743B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7681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F6C1EF-7674-1C54-431A-B3E80E13ED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70770A-8C0E-A0CE-D97F-1A51325C44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22234D-770F-837E-6D95-D614C3E4CC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AA39D-A98B-4D9C-B3F0-1D005206397F}" type="datetimeFigureOut">
              <a:rPr lang="en-GB" smtClean="0"/>
              <a:t>24/03/2023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1C77F7-E70E-6CB9-FA1B-C8E6708488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9799-BB0F-4106-13ED-73C5D096D2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7B7DD-620E-4E71-B23F-6C968F743B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03922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CFBF42-12D6-DF65-5CF0-7AF5B448D9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47CF11-84F4-3ACB-5D25-A23AC28C695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92A37C-F3B8-408D-3095-6A3CEFD8C1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78BEFC-C774-9BAB-8FFE-6E3ACDE708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AA39D-A98B-4D9C-B3F0-1D005206397F}" type="datetimeFigureOut">
              <a:rPr lang="en-GB" smtClean="0"/>
              <a:t>24/03/2023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78E300-4AFE-B079-E726-B080D7FB77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450AB7-F7A0-6652-D8AA-000163016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7B7DD-620E-4E71-B23F-6C968F743B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27674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7241CA-CBAB-8BD3-721D-3C19D0CBCD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8DB1B4-935C-1F51-7DF3-B914FA3A3D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F10D31-9EE3-AB80-AC21-BDFE70D620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0822EF6-3377-E066-D354-26456E0DF01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22800BF-47EE-3F84-7336-388282F291B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2A30D3F-999A-2334-9383-7D76FE1F4A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AA39D-A98B-4D9C-B3F0-1D005206397F}" type="datetimeFigureOut">
              <a:rPr lang="en-GB" smtClean="0"/>
              <a:t>24/03/2023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64807E9-CB91-5D45-EB7E-D782885E4A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6864ED7-4ED1-6E05-5FFE-4968032C91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7B7DD-620E-4E71-B23F-6C968F743B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310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86C29D-EFFF-71B5-6A67-6F253DD9A5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B3E2776-E170-2136-BE93-CC989B3EE3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AA39D-A98B-4D9C-B3F0-1D005206397F}" type="datetimeFigureOut">
              <a:rPr lang="en-GB" smtClean="0"/>
              <a:t>24/03/2023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190AAA-71AE-0DDA-2E4B-0DC6644A7D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D1F66F-D389-056B-11E4-20AD2BF9E5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7B7DD-620E-4E71-B23F-6C968F743B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7587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3F465D6-E0A7-C335-427B-1C36A3ED58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AA39D-A98B-4D9C-B3F0-1D005206397F}" type="datetimeFigureOut">
              <a:rPr lang="en-GB" smtClean="0"/>
              <a:t>24/03/2023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1990D69-A50C-FE76-25FE-BBB6606A35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B22183-D34A-1FA1-C748-D7CDE95F17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7B7DD-620E-4E71-B23F-6C968F743B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2589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C565E0-C5EA-28D4-0031-4823194BEE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6EF5CC-80F3-9CEB-8999-D4D22B0027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245093-08F7-2287-1292-46F55D5DE0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371069-992A-7F2D-9BDA-70D574944E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AA39D-A98B-4D9C-B3F0-1D005206397F}" type="datetimeFigureOut">
              <a:rPr lang="en-GB" smtClean="0"/>
              <a:t>24/03/2023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43C5AE-DC3A-582A-C066-0DC769B8E6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0648AE-2DE2-CF01-FC91-569A1A2E8B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7B7DD-620E-4E71-B23F-6C968F743B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8822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C88163-1290-33B4-FD03-5BBBF3997E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990A2C4-6143-E580-85EA-DCCD2170CCB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35E92A4-1544-A3C7-EF37-89807A9227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7B369E5-3B5F-3A7C-A35E-B042C8B5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AA39D-A98B-4D9C-B3F0-1D005206397F}" type="datetimeFigureOut">
              <a:rPr lang="en-GB" smtClean="0"/>
              <a:t>24/03/2023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4B8DDF-E5AC-85F1-5E8A-08F2B91859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F37E37-EAA5-DF59-F389-737CAA4F43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7B7DD-620E-4E71-B23F-6C968F743B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0881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2C82A3-4E42-FF5E-F62D-E2757B2BF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E94447-F5D4-E23A-4AAE-6E3A9E2087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D2BCB3-C1A3-7B0A-00F1-6E48D964C40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BAA39D-A98B-4D9C-B3F0-1D005206397F}" type="datetimeFigureOut">
              <a:rPr lang="en-GB" smtClean="0"/>
              <a:t>24/03/2023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631EC4-060A-838B-2B28-DD8FE45DC8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07D83D-F58C-1EAB-630B-DE852C8A1A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67B7DD-620E-4E71-B23F-6C968F743B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3765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E036CDC-CB48-F14A-1F44-3A8F404011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39089"/>
            <a:ext cx="9144000" cy="391464"/>
          </a:xfrm>
        </p:spPr>
        <p:txBody>
          <a:bodyPr>
            <a:normAutofit lnSpcReduction="10000"/>
          </a:bodyPr>
          <a:lstStyle/>
          <a:p>
            <a:r>
              <a:rPr lang="en-GB" b="1" dirty="0"/>
              <a:t>Fraction Flags 1</a:t>
            </a:r>
          </a:p>
        </p:txBody>
      </p:sp>
      <p:pic>
        <p:nvPicPr>
          <p:cNvPr id="9" name="Picture 8" descr="Shape&#10;&#10;Description automatically generated with low confidence">
            <a:extLst>
              <a:ext uri="{FF2B5EF4-FFF2-40B4-BE49-F238E27FC236}">
                <a16:creationId xmlns:a16="http://schemas.microsoft.com/office/drawing/2014/main" id="{63F59B93-C6C2-4642-25F9-E95F45C856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548" y="1090091"/>
            <a:ext cx="4679633" cy="314313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69A0FE8-E943-DEE9-4B7E-6C1D57012693}"/>
              </a:ext>
            </a:extLst>
          </p:cNvPr>
          <p:cNvSpPr txBox="1"/>
          <p:nvPr/>
        </p:nvSpPr>
        <p:spPr>
          <a:xfrm>
            <a:off x="2287422" y="4233225"/>
            <a:ext cx="196788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Flag of Benin</a:t>
            </a:r>
            <a:endParaRPr lang="en-GB" sz="2400" dirty="0"/>
          </a:p>
        </p:txBody>
      </p:sp>
      <p:pic>
        <p:nvPicPr>
          <p:cNvPr id="12" name="Picture 11" descr="Chart&#10;&#10;Description automatically generated">
            <a:extLst>
              <a:ext uri="{FF2B5EF4-FFF2-40B4-BE49-F238E27FC236}">
                <a16:creationId xmlns:a16="http://schemas.microsoft.com/office/drawing/2014/main" id="{9961F42A-19AA-BC62-785C-FA3ED28CE6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6580820" y="1090091"/>
            <a:ext cx="4679632" cy="312019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242B40C-2D4A-BF1E-8B59-4E68E83719C4}"/>
              </a:ext>
            </a:extLst>
          </p:cNvPr>
          <p:cNvSpPr txBox="1"/>
          <p:nvPr/>
        </p:nvSpPr>
        <p:spPr>
          <a:xfrm>
            <a:off x="7936694" y="4233226"/>
            <a:ext cx="218385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Flag of Czechia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6941355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E036CDC-CB48-F14A-1F44-3A8F404011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39089"/>
            <a:ext cx="9144000" cy="391464"/>
          </a:xfrm>
        </p:spPr>
        <p:txBody>
          <a:bodyPr>
            <a:normAutofit lnSpcReduction="10000"/>
          </a:bodyPr>
          <a:lstStyle/>
          <a:p>
            <a:r>
              <a:rPr lang="en-GB" b="1" dirty="0"/>
              <a:t>Fraction Flags 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69A0FE8-E943-DEE9-4B7E-6C1D57012693}"/>
              </a:ext>
            </a:extLst>
          </p:cNvPr>
          <p:cNvSpPr txBox="1"/>
          <p:nvPr/>
        </p:nvSpPr>
        <p:spPr>
          <a:xfrm>
            <a:off x="789097" y="5999449"/>
            <a:ext cx="241774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Flag of Bahrain</a:t>
            </a:r>
            <a:endParaRPr lang="en-GB" sz="2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242B40C-2D4A-BF1E-8B59-4E68E83719C4}"/>
              </a:ext>
            </a:extLst>
          </p:cNvPr>
          <p:cNvSpPr txBox="1"/>
          <p:nvPr/>
        </p:nvSpPr>
        <p:spPr>
          <a:xfrm>
            <a:off x="8512631" y="5966170"/>
            <a:ext cx="269590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Flag of Seychelles</a:t>
            </a:r>
            <a:endParaRPr lang="en-GB" sz="2400" dirty="0"/>
          </a:p>
        </p:txBody>
      </p:sp>
      <p:pic>
        <p:nvPicPr>
          <p:cNvPr id="2" name="Picture 1" descr="Shape, rectangle&#10;&#10;Description automatically generated">
            <a:extLst>
              <a:ext uri="{FF2B5EF4-FFF2-40B4-BE49-F238E27FC236}">
                <a16:creationId xmlns:a16="http://schemas.microsoft.com/office/drawing/2014/main" id="{670FB064-1897-F289-32B2-EBABC6A54A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494" y="914276"/>
            <a:ext cx="4000184" cy="1999504"/>
          </a:xfrm>
          <a:prstGeom prst="rect">
            <a:avLst/>
          </a:prstGeom>
          <a:ln w="12700">
            <a:solidFill>
              <a:sysClr val="windowText" lastClr="000000"/>
            </a:solidFill>
          </a:ln>
        </p:spPr>
      </p:pic>
      <p:pic>
        <p:nvPicPr>
          <p:cNvPr id="4" name="Picture 3" descr="Background pattern&#10;&#10;Description automatically generated">
            <a:extLst>
              <a:ext uri="{FF2B5EF4-FFF2-40B4-BE49-F238E27FC236}">
                <a16:creationId xmlns:a16="http://schemas.microsoft.com/office/drawing/2014/main" id="{AA9F2BF1-01B3-6CDE-C421-A2ED1B99A3D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6406" y="914276"/>
            <a:ext cx="3000432" cy="199950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65A28534-64F0-449E-B2C0-048B25F4D59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71" r="16627"/>
          <a:stretch/>
        </p:blipFill>
        <p:spPr bwMode="auto">
          <a:xfrm>
            <a:off x="9309566" y="914276"/>
            <a:ext cx="2021851" cy="2020675"/>
          </a:xfrm>
          <a:prstGeom prst="rect">
            <a:avLst/>
          </a:prstGeom>
          <a:ln w="12700"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 descr="Logo, company name&#10;&#10;Description automatically generated">
            <a:extLst>
              <a:ext uri="{FF2B5EF4-FFF2-40B4-BE49-F238E27FC236}">
                <a16:creationId xmlns:a16="http://schemas.microsoft.com/office/drawing/2014/main" id="{66EE0465-EA98-EAF3-DC86-CFA387AB3C4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323" y="3937399"/>
            <a:ext cx="3333291" cy="1999504"/>
          </a:xfrm>
          <a:prstGeom prst="rect">
            <a:avLst/>
          </a:prstGeom>
          <a:ln w="12700">
            <a:solidFill>
              <a:sysClr val="windowText" lastClr="000000"/>
            </a:solidFill>
          </a:ln>
        </p:spPr>
      </p:pic>
      <p:pic>
        <p:nvPicPr>
          <p:cNvPr id="7" name="Picture 6" descr="Shape, circle&#10;&#10;Description automatically generated">
            <a:extLst>
              <a:ext uri="{FF2B5EF4-FFF2-40B4-BE49-F238E27FC236}">
                <a16:creationId xmlns:a16="http://schemas.microsoft.com/office/drawing/2014/main" id="{421EAF73-19BA-8CAB-9F8D-4F5EE3A2E02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5908" y="3937399"/>
            <a:ext cx="3333291" cy="199950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8" name="Picture 7" descr="Background pattern&#10;&#10;Description automatically generated">
            <a:extLst>
              <a:ext uri="{FF2B5EF4-FFF2-40B4-BE49-F238E27FC236}">
                <a16:creationId xmlns:a16="http://schemas.microsoft.com/office/drawing/2014/main" id="{445082F0-42EC-A52D-F95F-4843B7A7DD4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0493" y="3937399"/>
            <a:ext cx="4000184" cy="199950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EB765A4-ACB0-E743-453B-32FDCC23BDAA}"/>
              </a:ext>
            </a:extLst>
          </p:cNvPr>
          <p:cNvSpPr txBox="1"/>
          <p:nvPr/>
        </p:nvSpPr>
        <p:spPr>
          <a:xfrm>
            <a:off x="4529808" y="6010964"/>
            <a:ext cx="260642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Flag of Bangladesh</a:t>
            </a:r>
            <a:endParaRPr lang="en-GB" sz="24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681361C-6E93-4079-7989-2AEC97A60364}"/>
              </a:ext>
            </a:extLst>
          </p:cNvPr>
          <p:cNvSpPr txBox="1"/>
          <p:nvPr/>
        </p:nvSpPr>
        <p:spPr>
          <a:xfrm>
            <a:off x="1687663" y="2973699"/>
            <a:ext cx="203184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Flag of Kuwait</a:t>
            </a:r>
            <a:endParaRPr lang="en-GB" sz="24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4EB7488-E013-72C9-C610-6374C8B95D2C}"/>
              </a:ext>
            </a:extLst>
          </p:cNvPr>
          <p:cNvSpPr txBox="1"/>
          <p:nvPr/>
        </p:nvSpPr>
        <p:spPr>
          <a:xfrm>
            <a:off x="9051324" y="2984802"/>
            <a:ext cx="253833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Flag of Switzerland</a:t>
            </a:r>
            <a:endParaRPr lang="en-GB" sz="24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A39CC5E-BCCE-F4CA-5C7D-C50CE6537D47}"/>
              </a:ext>
            </a:extLst>
          </p:cNvPr>
          <p:cNvSpPr txBox="1"/>
          <p:nvPr/>
        </p:nvSpPr>
        <p:spPr>
          <a:xfrm>
            <a:off x="5990699" y="2963924"/>
            <a:ext cx="203184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Flag of Congo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6571207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30</Words>
  <Application>Microsoft Office PowerPoint</Application>
  <PresentationFormat>Widescreen</PresentationFormat>
  <Paragraphs>10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 Wright (Staff)</dc:creator>
  <cp:lastModifiedBy>Pete Wright (Staff)</cp:lastModifiedBy>
  <cp:revision>2</cp:revision>
  <dcterms:created xsi:type="dcterms:W3CDTF">2023-03-24T11:11:51Z</dcterms:created>
  <dcterms:modified xsi:type="dcterms:W3CDTF">2023-03-24T12:14:59Z</dcterms:modified>
</cp:coreProperties>
</file>